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80"/>
    <p:restoredTop sz="94631"/>
  </p:normalViewPr>
  <p:slideViewPr>
    <p:cSldViewPr snapToGrid="0" snapToObjects="1">
      <p:cViewPr>
        <p:scale>
          <a:sx n="95" d="100"/>
          <a:sy n="95" d="100"/>
        </p:scale>
        <p:origin x="148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B09A-1F8B-834B-8847-394308018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A4223B-AB9E-9C44-8566-DF3D75E2F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86C2E-817D-1E41-8EEA-895D380A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0A227-03BA-2D42-8BA9-66ECB4CD0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C961A-8B72-C94E-B206-355AC164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88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4C59-7DD6-0C4E-802B-A0D922C1A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A671D-B3A0-3947-BBB7-BB1C27189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31BBA-3C89-E645-81D4-D3DE54677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C89C7-FE88-3647-A65B-9EA2798D1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46521-0FC6-D74C-AC3A-4FE801B5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3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7448-5C08-6A49-82F8-BB733FDA4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AA4C3-CB89-584F-A9F6-6C487B8BA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93000-9A61-0C47-95D8-A8DCC0DB6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B80D3-A930-784E-A540-C66DBE8A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4061D-AA3E-124F-B5ED-164BE44F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8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4CBD1-E907-F644-AF97-C36CAE80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1E6CA-801C-DF4F-918F-9B8996A0E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E3B38-4E5D-D744-A1E3-155A80EF5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267BE-FC56-084D-A982-4A0BD8DD3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3EA08-1D84-814D-9DC8-6274A8C5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53C34-5751-3D4A-9984-2063026E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159A-895D-434A-A716-232386A6A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67D3F-3E0A-D94C-A0D0-58B0E86E6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59093-E193-7042-9EB7-56217FB90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6E2D0-E032-BB44-83ED-1E7536054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292F43-3A19-4240-9CB3-8E64731DF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04B8EF-68B1-E342-842B-520B931A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51F511-9112-DA44-9E29-744E6A07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709399-2E67-2041-B68A-96D6D9EE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4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1BD1-CFC7-4348-9225-4EA5667A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F6B728-8496-4942-B73A-B4AF4056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C07EA-655D-5D4E-9C11-8E2D8A89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D850C-5BA3-ED4E-AF0D-D97AB61A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2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F93698-CD42-1947-BE96-FD5706BA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7FDE9-75E5-7949-AF5B-34AB430E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32A9A-B328-F941-9B27-DA07C755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8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B378A-B20A-BE4C-A3DE-512C476CB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0130A-80AC-DA46-A6FC-49A0996F5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4B85A-E909-7742-B6AC-96BE8DE59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B7880-AC2C-8B44-BDA8-68926652C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3B95B-DAF0-3C44-833F-FB18ACC9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40610-C523-A64C-82CC-477DB6C75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3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DC87-4C64-CF44-8423-6D979696E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CD5445-C913-8340-BD41-08ADCA97A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1DB44-A23D-0849-9164-09B76FC7F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71112-F0CB-1D42-97B4-AB6E751E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F5CA0-84B2-0F4C-908F-26E16C3E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A1253-F5E8-9142-A34F-4DD7A7A5F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5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44E2-282B-DF40-9BA5-37EFEDAA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D0C4F-9A69-8C4C-AB30-B74E1C1DB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57D7E-2F59-C24D-86F1-F799BEE6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96E34-0206-B340-B715-86B87F37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3B9E4-4039-F841-8433-FB29E43A0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6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CFA5A-5B6D-9748-A88C-F7505F3AC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0E0CC-48BE-BB4D-BD1C-30FAAB644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374D8-589E-5248-81EE-66C02605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07505-5EB5-164A-A7B7-5FB7D96F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971FB-BB73-444A-8223-A6D19653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3498C4-E395-2E42-8E93-C0AE37B6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80EEE-37A8-864A-9C96-8C3811AD1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7F623-11F4-1844-A47F-0D77727B7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CC9B-ACCD-8941-86A8-FBCF96D8FFC0}" type="datetimeFigureOut">
              <a:rPr lang="en-US" smtClean="0"/>
              <a:t>1/28/19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5697-725C-4049-A859-85353541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46942-9AB9-5E4E-91DA-4AA584D94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9F70C-5AEC-0340-AFB6-5128CBE62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5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2233-296E-FB4B-9485-CE833B6BC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6003"/>
            <a:ext cx="12192000" cy="1419541"/>
          </a:xfrm>
        </p:spPr>
        <p:txBody>
          <a:bodyPr>
            <a:normAutofit/>
          </a:bodyPr>
          <a:lstStyle/>
          <a:p>
            <a:r>
              <a:rPr lang="en-CA" b="1" dirty="0"/>
              <a:t>Milk Quality and Safety Seminar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C8915F-26FE-C144-B94C-677564308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7543" y="1790184"/>
            <a:ext cx="5618130" cy="1655762"/>
          </a:xfrm>
        </p:spPr>
        <p:txBody>
          <a:bodyPr>
            <a:normAutofit/>
          </a:bodyPr>
          <a:lstStyle/>
          <a:p>
            <a:r>
              <a:rPr lang="en-CA" sz="2800" b="1" i="1" dirty="0"/>
              <a:t>Theme: Fostering Safe Milk Practices for a Competitive Kenyan Dairy Sector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7E2225E-7335-C749-8F25-2F5154F31FBD}"/>
              </a:ext>
            </a:extLst>
          </p:cNvPr>
          <p:cNvSpPr txBox="1">
            <a:spLocks/>
          </p:cNvSpPr>
          <p:nvPr/>
        </p:nvSpPr>
        <p:spPr>
          <a:xfrm>
            <a:off x="6096000" y="3450059"/>
            <a:ext cx="4902353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Venue: Azure Hotel, </a:t>
            </a:r>
            <a:r>
              <a:rPr lang="en-CA" dirty="0" err="1"/>
              <a:t>Westlands</a:t>
            </a:r>
            <a:r>
              <a:rPr lang="en-CA" dirty="0"/>
              <a:t>, Nairobi</a:t>
            </a:r>
          </a:p>
          <a:p>
            <a:endParaRPr lang="en-US" dirty="0"/>
          </a:p>
          <a:p>
            <a:r>
              <a:rPr lang="en-CA" i="1" dirty="0"/>
              <a:t>29</a:t>
            </a:r>
            <a:r>
              <a:rPr lang="en-CA" i="1" baseline="30000" dirty="0"/>
              <a:t>th</a:t>
            </a:r>
            <a:r>
              <a:rPr lang="en-CA" i="1" dirty="0"/>
              <a:t> January 2019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151058-5A7C-4344-9CD0-031609B4F1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908" y="5621876"/>
            <a:ext cx="1899169" cy="810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jkoge\Dropbox\Kenya\PR + Communication\Logos\3R-Kenya-Logo (002).png">
            <a:extLst>
              <a:ext uri="{FF2B5EF4-FFF2-40B4-BE49-F238E27FC236}">
                <a16:creationId xmlns:a16="http://schemas.microsoft.com/office/drawing/2014/main" id="{6EACE23A-C80B-2544-8FF9-3000554F10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43" y="5263112"/>
            <a:ext cx="1350770" cy="1247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05DD2-E40D-C046-87C6-036B489FD10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287" y="5529182"/>
            <a:ext cx="1284966" cy="71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40D978-4618-704B-BEA5-074C77DFC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27" y="1672090"/>
            <a:ext cx="4911859" cy="324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2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28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Milk Quality and Safety Seminar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Milk Quality and Safety Seminar</dc:title>
  <dc:creator>Otieno, Victor</dc:creator>
  <cp:lastModifiedBy>Otieno, Victor</cp:lastModifiedBy>
  <cp:revision>2</cp:revision>
  <dcterms:created xsi:type="dcterms:W3CDTF">2019-01-28T17:30:55Z</dcterms:created>
  <dcterms:modified xsi:type="dcterms:W3CDTF">2019-01-28T17:41:37Z</dcterms:modified>
</cp:coreProperties>
</file>