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56" r:id="rId5"/>
    <p:sldId id="268" r:id="rId6"/>
    <p:sldId id="304" r:id="rId7"/>
    <p:sldId id="305" r:id="rId8"/>
    <p:sldId id="306" r:id="rId9"/>
    <p:sldId id="303" r:id="rId10"/>
    <p:sldId id="302" r:id="rId11"/>
    <p:sldId id="297" r:id="rId12"/>
  </p:sldIdLst>
  <p:sldSz cx="9144000" cy="6858000" type="screen4x3"/>
  <p:notesSz cx="7000875" cy="92297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007C"/>
    <a:srgbClr val="F0027F"/>
    <a:srgbClr val="C2DC00"/>
    <a:srgbClr val="66FF33"/>
    <a:srgbClr val="00A6D6"/>
    <a:srgbClr val="AADAEE"/>
    <a:srgbClr val="00BEEB"/>
    <a:srgbClr val="009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04" autoAdjust="0"/>
    <p:restoredTop sz="94357" autoAdjust="0"/>
  </p:normalViewPr>
  <p:slideViewPr>
    <p:cSldViewPr snapToGrid="0">
      <p:cViewPr varScale="1">
        <p:scale>
          <a:sx n="81" d="100"/>
          <a:sy n="81" d="100"/>
        </p:scale>
        <p:origin x="1507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19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4919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oleObject" Target="../embeddings/oleObject10.bin"/><Relationship Id="rId18" Type="http://schemas.openxmlformats.org/officeDocument/2006/relationships/oleObject" Target="../embeddings/oleObject15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4.bin"/><Relationship Id="rId12" Type="http://schemas.openxmlformats.org/officeDocument/2006/relationships/oleObject" Target="../embeddings/oleObject9.bin"/><Relationship Id="rId17" Type="http://schemas.openxmlformats.org/officeDocument/2006/relationships/oleObject" Target="../embeddings/oleObject14.bin"/><Relationship Id="rId2" Type="http://schemas.openxmlformats.org/officeDocument/2006/relationships/vmlDrawing" Target="../drawings/vmlDrawing1.vml"/><Relationship Id="rId16" Type="http://schemas.openxmlformats.org/officeDocument/2006/relationships/oleObject" Target="../embeddings/oleObject13.bin"/><Relationship Id="rId20" Type="http://schemas.openxmlformats.org/officeDocument/2006/relationships/oleObject" Target="../embeddings/oleObject17.bin"/><Relationship Id="rId1" Type="http://schemas.openxmlformats.org/officeDocument/2006/relationships/theme" Target="../theme/theme2.xml"/><Relationship Id="rId6" Type="http://schemas.openxmlformats.org/officeDocument/2006/relationships/oleObject" Target="../embeddings/oleObject3.bin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12.bin"/><Relationship Id="rId10" Type="http://schemas.openxmlformats.org/officeDocument/2006/relationships/oleObject" Target="../embeddings/oleObject7.bin"/><Relationship Id="rId19" Type="http://schemas.openxmlformats.org/officeDocument/2006/relationships/oleObject" Target="../embeddings/oleObject16.bin"/><Relationship Id="rId4" Type="http://schemas.openxmlformats.org/officeDocument/2006/relationships/image" Target="../media/image5.wmf"/><Relationship Id="rId9" Type="http://schemas.openxmlformats.org/officeDocument/2006/relationships/oleObject" Target="../embeddings/oleObject6.bin"/><Relationship Id="rId14" Type="http://schemas.openxmlformats.org/officeDocument/2006/relationships/oleObject" Target="../embeddings/oleObject11.bin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62000" y="179388"/>
            <a:ext cx="5397500" cy="40481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52" name="Rectangle 8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61752" y="4606983"/>
            <a:ext cx="3191171" cy="4477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016" tIns="45290" rIns="89016" bIns="45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 smtClean="0"/>
              <a:t>Niveau 1</a:t>
            </a:r>
          </a:p>
          <a:p>
            <a:pPr lvl="1"/>
            <a:r>
              <a:rPr lang="nl-NL" noProof="0" smtClean="0"/>
              <a:t>Niveau 2</a:t>
            </a:r>
          </a:p>
          <a:p>
            <a:pPr lvl="2"/>
            <a:r>
              <a:rPr lang="nl-NL" noProof="0" smtClean="0"/>
              <a:t>Niveau 3</a:t>
            </a:r>
          </a:p>
        </p:txBody>
      </p:sp>
      <p:sp>
        <p:nvSpPr>
          <p:cNvPr id="16388" name="Line 9"/>
          <p:cNvSpPr>
            <a:spLocks noChangeShapeType="1"/>
          </p:cNvSpPr>
          <p:nvPr/>
        </p:nvSpPr>
        <p:spPr bwMode="ltGray">
          <a:xfrm>
            <a:off x="466726" y="4518720"/>
            <a:ext cx="2958616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434" tIns="45217" rIns="90434" bIns="45217" anchor="ctr"/>
          <a:lstStyle/>
          <a:p>
            <a:endParaRPr lang="en-GB"/>
          </a:p>
        </p:txBody>
      </p:sp>
      <p:sp>
        <p:nvSpPr>
          <p:cNvPr id="6149" name="Text Box 10"/>
          <p:cNvSpPr txBox="1">
            <a:spLocks noChangeArrowheads="1"/>
          </p:cNvSpPr>
          <p:nvPr/>
        </p:nvSpPr>
        <p:spPr bwMode="auto">
          <a:xfrm>
            <a:off x="387592" y="4287031"/>
            <a:ext cx="1059417" cy="214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89954" tIns="44976" rIns="89954" bIns="44976" anchor="ctr">
            <a:spAutoFit/>
          </a:bodyPr>
          <a:lstStyle>
            <a:lvl1pPr algn="ctr" defTabSz="749300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algn="ctr" defTabSz="749300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algn="ctr" defTabSz="749300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algn="ctr" defTabSz="749300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algn="ctr" defTabSz="749300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defTabSz="7493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defTabSz="7493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defTabSz="7493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defTabSz="7493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nl-NL" altLang="en-US" sz="900" b="1" i="1" smtClean="0"/>
              <a:t>Explanation</a:t>
            </a:r>
          </a:p>
        </p:txBody>
      </p:sp>
      <p:sp>
        <p:nvSpPr>
          <p:cNvPr id="6150" name="Text Box 11"/>
          <p:cNvSpPr txBox="1">
            <a:spLocks noChangeArrowheads="1"/>
          </p:cNvSpPr>
          <p:nvPr/>
        </p:nvSpPr>
        <p:spPr bwMode="auto">
          <a:xfrm>
            <a:off x="3864613" y="4287031"/>
            <a:ext cx="566852" cy="214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89954" tIns="44976" rIns="89954" bIns="44976" anchor="ctr">
            <a:spAutoFit/>
          </a:bodyPr>
          <a:lstStyle>
            <a:lvl1pPr algn="ctr" defTabSz="749300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algn="ctr" defTabSz="749300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algn="ctr" defTabSz="749300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algn="ctr" defTabSz="749300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algn="ctr" defTabSz="749300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defTabSz="7493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defTabSz="7493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defTabSz="7493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defTabSz="7493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nl-NL" altLang="en-US" sz="900" b="1" i="1" smtClean="0"/>
              <a:t>Notes</a:t>
            </a:r>
          </a:p>
        </p:txBody>
      </p:sp>
      <p:graphicFrame>
        <p:nvGraphicFramePr>
          <p:cNvPr id="16391" name="Object 12"/>
          <p:cNvGraphicFramePr>
            <a:graphicFrameLocks/>
          </p:cNvGraphicFramePr>
          <p:nvPr/>
        </p:nvGraphicFramePr>
        <p:xfrm>
          <a:off x="3740260" y="4750408"/>
          <a:ext cx="2722831" cy="56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0" name="Microsoft Drawing 1.01" r:id="rId3" imgW="4749800" imgH="25400" progId="MSDraw.1.01">
                  <p:embed/>
                </p:oleObj>
              </mc:Choice>
              <mc:Fallback>
                <p:oleObj name="Microsoft Drawing 1.01" r:id="rId3" imgW="4749800" imgH="25400" progId="MSDraw.1.01">
                  <p:embed/>
                  <p:pic>
                    <p:nvPicPr>
                      <p:cNvPr id="0" name="Object 12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81429"/>
                      <a:stretch>
                        <a:fillRect/>
                      </a:stretch>
                    </p:blipFill>
                    <p:spPr bwMode="auto">
                      <a:xfrm>
                        <a:off x="3740260" y="4750408"/>
                        <a:ext cx="2722831" cy="567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2" name="Object 13"/>
          <p:cNvGraphicFramePr>
            <a:graphicFrameLocks/>
          </p:cNvGraphicFramePr>
          <p:nvPr/>
        </p:nvGraphicFramePr>
        <p:xfrm>
          <a:off x="3740260" y="4999435"/>
          <a:ext cx="2722831" cy="551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1" name="Microsoft Drawing 1.01" r:id="rId5" imgW="4749800" imgH="25400" progId="MSDraw.1.01">
                  <p:embed/>
                </p:oleObj>
              </mc:Choice>
              <mc:Fallback>
                <p:oleObj name="Microsoft Drawing 1.01" r:id="rId5" imgW="4749800" imgH="25400" progId="MSDraw.1.01">
                  <p:embed/>
                  <p:pic>
                    <p:nvPicPr>
                      <p:cNvPr id="0" name="Object 13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81429"/>
                      <a:stretch>
                        <a:fillRect/>
                      </a:stretch>
                    </p:blipFill>
                    <p:spPr bwMode="auto">
                      <a:xfrm>
                        <a:off x="3740260" y="4999435"/>
                        <a:ext cx="2722831" cy="551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3" name="Object 14"/>
          <p:cNvGraphicFramePr>
            <a:graphicFrameLocks/>
          </p:cNvGraphicFramePr>
          <p:nvPr/>
        </p:nvGraphicFramePr>
        <p:xfrm>
          <a:off x="3740260" y="5245308"/>
          <a:ext cx="2722831" cy="583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2" name="Microsoft Drawing 1.01" r:id="rId6" imgW="4749800" imgH="25400" progId="MSDraw.1.01">
                  <p:embed/>
                </p:oleObj>
              </mc:Choice>
              <mc:Fallback>
                <p:oleObj name="Microsoft Drawing 1.01" r:id="rId6" imgW="4749800" imgH="25400" progId="MSDraw.1.01">
                  <p:embed/>
                  <p:pic>
                    <p:nvPicPr>
                      <p:cNvPr id="0" name="Object 14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81429"/>
                      <a:stretch>
                        <a:fillRect/>
                      </a:stretch>
                    </p:blipFill>
                    <p:spPr bwMode="auto">
                      <a:xfrm>
                        <a:off x="3740260" y="5245308"/>
                        <a:ext cx="2722831" cy="5831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4" name="Object 15"/>
          <p:cNvGraphicFramePr>
            <a:graphicFrameLocks/>
          </p:cNvGraphicFramePr>
          <p:nvPr/>
        </p:nvGraphicFramePr>
        <p:xfrm>
          <a:off x="3740260" y="5494335"/>
          <a:ext cx="2722831" cy="614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3" name="Microsoft Drawing 1.01" r:id="rId7" imgW="4749800" imgH="25400" progId="MSDraw.1.01">
                  <p:embed/>
                </p:oleObj>
              </mc:Choice>
              <mc:Fallback>
                <p:oleObj name="Microsoft Drawing 1.01" r:id="rId7" imgW="4749800" imgH="25400" progId="MSDraw.1.01">
                  <p:embed/>
                  <p:pic>
                    <p:nvPicPr>
                      <p:cNvPr id="0" name="Object 15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81429"/>
                      <a:stretch>
                        <a:fillRect/>
                      </a:stretch>
                    </p:blipFill>
                    <p:spPr bwMode="auto">
                      <a:xfrm>
                        <a:off x="3740260" y="5494335"/>
                        <a:ext cx="2722831" cy="614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5" name="Object 16"/>
          <p:cNvGraphicFramePr>
            <a:graphicFrameLocks/>
          </p:cNvGraphicFramePr>
          <p:nvPr/>
        </p:nvGraphicFramePr>
        <p:xfrm>
          <a:off x="3740260" y="5743360"/>
          <a:ext cx="2722831" cy="583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4" name="Microsoft Drawing 1.01" r:id="rId8" imgW="4749800" imgH="25400" progId="MSDraw.1.01">
                  <p:embed/>
                </p:oleObj>
              </mc:Choice>
              <mc:Fallback>
                <p:oleObj name="Microsoft Drawing 1.01" r:id="rId8" imgW="4749800" imgH="25400" progId="MSDraw.1.01">
                  <p:embed/>
                  <p:pic>
                    <p:nvPicPr>
                      <p:cNvPr id="0" name="Object 16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81429"/>
                      <a:stretch>
                        <a:fillRect/>
                      </a:stretch>
                    </p:blipFill>
                    <p:spPr bwMode="auto">
                      <a:xfrm>
                        <a:off x="3740260" y="5743360"/>
                        <a:ext cx="2722831" cy="5831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6" name="Object 17"/>
          <p:cNvGraphicFramePr>
            <a:graphicFrameLocks/>
          </p:cNvGraphicFramePr>
          <p:nvPr/>
        </p:nvGraphicFramePr>
        <p:xfrm>
          <a:off x="3740260" y="5989234"/>
          <a:ext cx="2722831" cy="583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5" name="Microsoft Drawing 1.01" r:id="rId9" imgW="4749800" imgH="25400" progId="MSDraw.1.01">
                  <p:embed/>
                </p:oleObj>
              </mc:Choice>
              <mc:Fallback>
                <p:oleObj name="Microsoft Drawing 1.01" r:id="rId9" imgW="4749800" imgH="25400" progId="MSDraw.1.01">
                  <p:embed/>
                  <p:pic>
                    <p:nvPicPr>
                      <p:cNvPr id="0" name="Object 17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81429"/>
                      <a:stretch>
                        <a:fillRect/>
                      </a:stretch>
                    </p:blipFill>
                    <p:spPr bwMode="auto">
                      <a:xfrm>
                        <a:off x="3740260" y="5989234"/>
                        <a:ext cx="2722831" cy="5831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7" name="Object 18"/>
          <p:cNvGraphicFramePr>
            <a:graphicFrameLocks/>
          </p:cNvGraphicFramePr>
          <p:nvPr/>
        </p:nvGraphicFramePr>
        <p:xfrm>
          <a:off x="3740260" y="6238261"/>
          <a:ext cx="2722831" cy="598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6" name="Microsoft Drawing 1.01" r:id="rId10" imgW="4749800" imgH="25400" progId="MSDraw.1.01">
                  <p:embed/>
                </p:oleObj>
              </mc:Choice>
              <mc:Fallback>
                <p:oleObj name="Microsoft Drawing 1.01" r:id="rId10" imgW="4749800" imgH="25400" progId="MSDraw.1.01">
                  <p:embed/>
                  <p:pic>
                    <p:nvPicPr>
                      <p:cNvPr id="0" name="Object 18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81429"/>
                      <a:stretch>
                        <a:fillRect/>
                      </a:stretch>
                    </p:blipFill>
                    <p:spPr bwMode="auto">
                      <a:xfrm>
                        <a:off x="3740260" y="6238261"/>
                        <a:ext cx="2722831" cy="598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8" name="Object 19"/>
          <p:cNvGraphicFramePr>
            <a:graphicFrameLocks/>
          </p:cNvGraphicFramePr>
          <p:nvPr/>
        </p:nvGraphicFramePr>
        <p:xfrm>
          <a:off x="3740260" y="6488863"/>
          <a:ext cx="2722831" cy="53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7" name="Microsoft Drawing 1.01" r:id="rId11" imgW="4749800" imgH="25400" progId="MSDraw.1.01">
                  <p:embed/>
                </p:oleObj>
              </mc:Choice>
              <mc:Fallback>
                <p:oleObj name="Microsoft Drawing 1.01" r:id="rId11" imgW="4749800" imgH="25400" progId="MSDraw.1.01">
                  <p:embed/>
                  <p:pic>
                    <p:nvPicPr>
                      <p:cNvPr id="0" name="Object 19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81429"/>
                      <a:stretch>
                        <a:fillRect/>
                      </a:stretch>
                    </p:blipFill>
                    <p:spPr bwMode="auto">
                      <a:xfrm>
                        <a:off x="3740260" y="6488863"/>
                        <a:ext cx="2722831" cy="53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9" name="Object 20"/>
          <p:cNvGraphicFramePr>
            <a:graphicFrameLocks/>
          </p:cNvGraphicFramePr>
          <p:nvPr/>
        </p:nvGraphicFramePr>
        <p:xfrm>
          <a:off x="3740260" y="6736312"/>
          <a:ext cx="2722831" cy="583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8" name="Microsoft Drawing 1.01" r:id="rId12" imgW="4749800" imgH="25400" progId="MSDraw.1.01">
                  <p:embed/>
                </p:oleObj>
              </mc:Choice>
              <mc:Fallback>
                <p:oleObj name="Microsoft Drawing 1.01" r:id="rId12" imgW="4749800" imgH="25400" progId="MSDraw.1.01">
                  <p:embed/>
                  <p:pic>
                    <p:nvPicPr>
                      <p:cNvPr id="0" name="Object 20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81429"/>
                      <a:stretch>
                        <a:fillRect/>
                      </a:stretch>
                    </p:blipFill>
                    <p:spPr bwMode="auto">
                      <a:xfrm>
                        <a:off x="3740260" y="6736312"/>
                        <a:ext cx="2722831" cy="5831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00" name="Object 21"/>
          <p:cNvGraphicFramePr>
            <a:graphicFrameLocks/>
          </p:cNvGraphicFramePr>
          <p:nvPr/>
        </p:nvGraphicFramePr>
        <p:xfrm>
          <a:off x="3740260" y="6982186"/>
          <a:ext cx="2722831" cy="583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9" name="Microsoft Drawing 1.01" r:id="rId13" imgW="4749800" imgH="25400" progId="MSDraw.1.01">
                  <p:embed/>
                </p:oleObj>
              </mc:Choice>
              <mc:Fallback>
                <p:oleObj name="Microsoft Drawing 1.01" r:id="rId13" imgW="4749800" imgH="25400" progId="MSDraw.1.01">
                  <p:embed/>
                  <p:pic>
                    <p:nvPicPr>
                      <p:cNvPr id="0" name="Object 21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81429"/>
                      <a:stretch>
                        <a:fillRect/>
                      </a:stretch>
                    </p:blipFill>
                    <p:spPr bwMode="auto">
                      <a:xfrm>
                        <a:off x="3740260" y="6982186"/>
                        <a:ext cx="2722831" cy="5831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01" name="Object 22"/>
          <p:cNvGraphicFramePr>
            <a:graphicFrameLocks/>
          </p:cNvGraphicFramePr>
          <p:nvPr/>
        </p:nvGraphicFramePr>
        <p:xfrm>
          <a:off x="3740260" y="7231212"/>
          <a:ext cx="2722831" cy="583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0" name="Microsoft Drawing 1.01" r:id="rId14" imgW="4749800" imgH="25400" progId="MSDraw.1.01">
                  <p:embed/>
                </p:oleObj>
              </mc:Choice>
              <mc:Fallback>
                <p:oleObj name="Microsoft Drawing 1.01" r:id="rId14" imgW="4749800" imgH="25400" progId="MSDraw.1.01">
                  <p:embed/>
                  <p:pic>
                    <p:nvPicPr>
                      <p:cNvPr id="0" name="Object 22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81429"/>
                      <a:stretch>
                        <a:fillRect/>
                      </a:stretch>
                    </p:blipFill>
                    <p:spPr bwMode="auto">
                      <a:xfrm>
                        <a:off x="3740260" y="7231212"/>
                        <a:ext cx="2722831" cy="5831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02" name="Object 23"/>
          <p:cNvGraphicFramePr>
            <a:graphicFrameLocks/>
          </p:cNvGraphicFramePr>
          <p:nvPr/>
        </p:nvGraphicFramePr>
        <p:xfrm>
          <a:off x="3740260" y="7480238"/>
          <a:ext cx="2722831" cy="56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1" name="Microsoft Drawing 1.01" r:id="rId15" imgW="4749800" imgH="25400" progId="MSDraw.1.01">
                  <p:embed/>
                </p:oleObj>
              </mc:Choice>
              <mc:Fallback>
                <p:oleObj name="Microsoft Drawing 1.01" r:id="rId15" imgW="4749800" imgH="25400" progId="MSDraw.1.01">
                  <p:embed/>
                  <p:pic>
                    <p:nvPicPr>
                      <p:cNvPr id="0" name="Object 23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81429"/>
                      <a:stretch>
                        <a:fillRect/>
                      </a:stretch>
                    </p:blipFill>
                    <p:spPr bwMode="auto">
                      <a:xfrm>
                        <a:off x="3740260" y="7480238"/>
                        <a:ext cx="2722831" cy="567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403" name="Line 24"/>
          <p:cNvSpPr>
            <a:spLocks noChangeShapeType="1"/>
          </p:cNvSpPr>
          <p:nvPr/>
        </p:nvSpPr>
        <p:spPr bwMode="ltGray">
          <a:xfrm>
            <a:off x="3740260" y="4518720"/>
            <a:ext cx="2722831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434" tIns="45217" rIns="90434" bIns="45217" anchor="ctr"/>
          <a:lstStyle/>
          <a:p>
            <a:endParaRPr lang="en-GB"/>
          </a:p>
        </p:txBody>
      </p:sp>
      <p:graphicFrame>
        <p:nvGraphicFramePr>
          <p:cNvPr id="16404" name="Object 25"/>
          <p:cNvGraphicFramePr>
            <a:graphicFrameLocks/>
          </p:cNvGraphicFramePr>
          <p:nvPr/>
        </p:nvGraphicFramePr>
        <p:xfrm>
          <a:off x="3740260" y="7727689"/>
          <a:ext cx="2722831" cy="520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2" name="Microsoft Drawing 1.01" r:id="rId16" imgW="4749800" imgH="25400" progId="MSDraw.1.01">
                  <p:embed/>
                </p:oleObj>
              </mc:Choice>
              <mc:Fallback>
                <p:oleObj name="Microsoft Drawing 1.01" r:id="rId16" imgW="4749800" imgH="25400" progId="MSDraw.1.01">
                  <p:embed/>
                  <p:pic>
                    <p:nvPicPr>
                      <p:cNvPr id="0" name="Object 25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81429"/>
                      <a:stretch>
                        <a:fillRect/>
                      </a:stretch>
                    </p:blipFill>
                    <p:spPr bwMode="auto">
                      <a:xfrm>
                        <a:off x="3740260" y="7727689"/>
                        <a:ext cx="2722831" cy="5201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05" name="Object 26"/>
          <p:cNvGraphicFramePr>
            <a:graphicFrameLocks/>
          </p:cNvGraphicFramePr>
          <p:nvPr/>
        </p:nvGraphicFramePr>
        <p:xfrm>
          <a:off x="3740260" y="7975138"/>
          <a:ext cx="2722831" cy="56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3" name="Microsoft Drawing 1.01" r:id="rId17" imgW="4749800" imgH="25400" progId="MSDraw.1.01">
                  <p:embed/>
                </p:oleObj>
              </mc:Choice>
              <mc:Fallback>
                <p:oleObj name="Microsoft Drawing 1.01" r:id="rId17" imgW="4749800" imgH="25400" progId="MSDraw.1.01">
                  <p:embed/>
                  <p:pic>
                    <p:nvPicPr>
                      <p:cNvPr id="0" name="Object 26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81429"/>
                      <a:stretch>
                        <a:fillRect/>
                      </a:stretch>
                    </p:blipFill>
                    <p:spPr bwMode="auto">
                      <a:xfrm>
                        <a:off x="3740260" y="7975138"/>
                        <a:ext cx="2722831" cy="567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06" name="Object 27"/>
          <p:cNvGraphicFramePr>
            <a:graphicFrameLocks/>
          </p:cNvGraphicFramePr>
          <p:nvPr/>
        </p:nvGraphicFramePr>
        <p:xfrm>
          <a:off x="3740260" y="8221012"/>
          <a:ext cx="2722831" cy="583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4" name="Microsoft Drawing 1.01" r:id="rId18" imgW="4749800" imgH="25400" progId="MSDraw.1.01">
                  <p:embed/>
                </p:oleObj>
              </mc:Choice>
              <mc:Fallback>
                <p:oleObj name="Microsoft Drawing 1.01" r:id="rId18" imgW="4749800" imgH="25400" progId="MSDraw.1.01">
                  <p:embed/>
                  <p:pic>
                    <p:nvPicPr>
                      <p:cNvPr id="0" name="Object 27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81429"/>
                      <a:stretch>
                        <a:fillRect/>
                      </a:stretch>
                    </p:blipFill>
                    <p:spPr bwMode="auto">
                      <a:xfrm>
                        <a:off x="3740260" y="8221012"/>
                        <a:ext cx="2722831" cy="5831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07" name="Object 28"/>
          <p:cNvGraphicFramePr>
            <a:graphicFrameLocks/>
          </p:cNvGraphicFramePr>
          <p:nvPr/>
        </p:nvGraphicFramePr>
        <p:xfrm>
          <a:off x="3740260" y="8470039"/>
          <a:ext cx="2722831" cy="598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5" name="Microsoft Drawing 1.01" r:id="rId19" imgW="4749800" imgH="25400" progId="MSDraw.1.01">
                  <p:embed/>
                </p:oleObj>
              </mc:Choice>
              <mc:Fallback>
                <p:oleObj name="Microsoft Drawing 1.01" r:id="rId19" imgW="4749800" imgH="25400" progId="MSDraw.1.01">
                  <p:embed/>
                  <p:pic>
                    <p:nvPicPr>
                      <p:cNvPr id="0" name="Object 28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81429"/>
                      <a:stretch>
                        <a:fillRect/>
                      </a:stretch>
                    </p:blipFill>
                    <p:spPr bwMode="auto">
                      <a:xfrm>
                        <a:off x="3740260" y="8470039"/>
                        <a:ext cx="2722831" cy="598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08" name="Object 29"/>
          <p:cNvGraphicFramePr>
            <a:graphicFrameLocks/>
          </p:cNvGraphicFramePr>
          <p:nvPr/>
        </p:nvGraphicFramePr>
        <p:xfrm>
          <a:off x="3740260" y="8719064"/>
          <a:ext cx="2722831" cy="56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" name="Microsoft Drawing 1.01" r:id="rId20" imgW="4749800" imgH="25400" progId="MSDraw.1.01">
                  <p:embed/>
                </p:oleObj>
              </mc:Choice>
              <mc:Fallback>
                <p:oleObj name="Microsoft Drawing 1.01" r:id="rId20" imgW="4749800" imgH="25400" progId="MSDraw.1.01">
                  <p:embed/>
                  <p:pic>
                    <p:nvPicPr>
                      <p:cNvPr id="0" name="Object 29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81429"/>
                      <a:stretch>
                        <a:fillRect/>
                      </a:stretch>
                    </p:blipFill>
                    <p:spPr bwMode="auto">
                      <a:xfrm>
                        <a:off x="3740260" y="8719064"/>
                        <a:ext cx="2722831" cy="567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69" name="Rectangle 30"/>
          <p:cNvSpPr>
            <a:spLocks noChangeArrowheads="1"/>
          </p:cNvSpPr>
          <p:nvPr/>
        </p:nvSpPr>
        <p:spPr bwMode="auto">
          <a:xfrm>
            <a:off x="5655608" y="8892437"/>
            <a:ext cx="807483" cy="241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18840" rIns="0" bIns="18840"/>
          <a:lstStyle>
            <a:lvl1pPr algn="ctr" defTabSz="706438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algn="ctr" defTabSz="706438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algn="ctr" defTabSz="706438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algn="ctr" defTabSz="706438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algn="ctr" defTabSz="706438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defTabSz="7064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defTabSz="7064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defTabSz="7064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defTabSz="7064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>
              <a:defRPr/>
            </a:pPr>
            <a:r>
              <a:rPr lang="nl-NL" altLang="en-US" sz="800" smtClean="0"/>
              <a:t>Page -</a:t>
            </a:r>
            <a:fld id="{C4583F0E-847F-48BF-8E25-8EDE7E783838}" type="slidenum">
              <a:rPr lang="nl-NL" altLang="en-US" sz="800" smtClean="0"/>
              <a:pPr algn="r">
                <a:defRPr/>
              </a:pPr>
              <a:t>‹#›</a:t>
            </a:fld>
            <a:r>
              <a:rPr lang="nl-NL" altLang="en-US" sz="800" smtClean="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404121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266700" indent="-87313" algn="l" rtl="0" eaLnBrk="0" fontAlgn="base" hangingPunct="0">
      <a:spcBef>
        <a:spcPct val="30000"/>
      </a:spcBef>
      <a:spcAft>
        <a:spcPct val="0"/>
      </a:spcAft>
      <a:buFont typeface="Wingdings" pitchFamily="2" charset="2"/>
      <a:buChar char="Ø"/>
      <a:defRPr sz="9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533400" indent="-87313" algn="l" rtl="0" eaLnBrk="0" fontAlgn="base" hangingPunct="0">
      <a:spcBef>
        <a:spcPct val="30000"/>
      </a:spcBef>
      <a:spcAft>
        <a:spcPct val="0"/>
      </a:spcAft>
      <a:buFont typeface="Wingdings" pitchFamily="2" charset="2"/>
      <a:buChar char="§"/>
      <a:defRPr sz="8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7"/>
          <p:cNvSpPr>
            <a:spLocks noChangeArrowheads="1"/>
          </p:cNvSpPr>
          <p:nvPr/>
        </p:nvSpPr>
        <p:spPr bwMode="auto">
          <a:xfrm>
            <a:off x="1266825" y="320675"/>
            <a:ext cx="184150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algn="ctr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algn="ctr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algn="ctr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algn="ctr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algn="ctr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pic>
        <p:nvPicPr>
          <p:cNvPr id="5" name="Picture 7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7700" y="5749925"/>
            <a:ext cx="1752600" cy="103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75"/>
          <p:cNvSpPr>
            <a:spLocks noChangeArrowheads="1"/>
          </p:cNvSpPr>
          <p:nvPr/>
        </p:nvSpPr>
        <p:spPr bwMode="auto">
          <a:xfrm>
            <a:off x="0" y="2133600"/>
            <a:ext cx="838200" cy="144463"/>
          </a:xfrm>
          <a:prstGeom prst="roundRect">
            <a:avLst>
              <a:gd name="adj" fmla="val 0"/>
            </a:avLst>
          </a:prstGeom>
          <a:solidFill>
            <a:srgbClr val="F002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algn="ctr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algn="ctr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algn="ctr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algn="ctr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algn="ctr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sp>
        <p:nvSpPr>
          <p:cNvPr id="7" name="AutoShape 76"/>
          <p:cNvSpPr>
            <a:spLocks noChangeArrowheads="1"/>
          </p:cNvSpPr>
          <p:nvPr/>
        </p:nvSpPr>
        <p:spPr bwMode="auto">
          <a:xfrm>
            <a:off x="1930400" y="2135188"/>
            <a:ext cx="6604000" cy="144462"/>
          </a:xfrm>
          <a:prstGeom prst="roundRect">
            <a:avLst>
              <a:gd name="adj" fmla="val 50000"/>
            </a:avLst>
          </a:prstGeom>
          <a:solidFill>
            <a:srgbClr val="C2D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algn="ctr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algn="ctr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algn="ctr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algn="ctr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algn="ctr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sp>
        <p:nvSpPr>
          <p:cNvPr id="8" name="AutoShape 77"/>
          <p:cNvSpPr>
            <a:spLocks noChangeArrowheads="1"/>
          </p:cNvSpPr>
          <p:nvPr/>
        </p:nvSpPr>
        <p:spPr bwMode="auto">
          <a:xfrm>
            <a:off x="685800" y="2133600"/>
            <a:ext cx="2362200" cy="146050"/>
          </a:xfrm>
          <a:prstGeom prst="roundRect">
            <a:avLst>
              <a:gd name="adj" fmla="val 50000"/>
            </a:avLst>
          </a:prstGeom>
          <a:solidFill>
            <a:srgbClr val="13007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algn="ctr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algn="ctr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algn="ctr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algn="ctr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algn="ctr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>
              <a:defRPr/>
            </a:pPr>
            <a:endParaRPr lang="en-US" altLang="en-US" sz="800" smtClean="0"/>
          </a:p>
        </p:txBody>
      </p:sp>
      <p:pic>
        <p:nvPicPr>
          <p:cNvPr id="9" name="Picture 1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64000" y="6265863"/>
            <a:ext cx="4826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black">
          <a:xfrm>
            <a:off x="719138" y="762000"/>
            <a:ext cx="7737475" cy="1206500"/>
          </a:xfrm>
        </p:spPr>
        <p:txBody>
          <a:bodyPr wrap="square" anchor="b"/>
          <a:lstStyle>
            <a:lvl1pPr>
              <a:lnSpc>
                <a:spcPts val="4800"/>
              </a:lnSpc>
              <a:defRPr sz="2800" b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19138" y="2413000"/>
            <a:ext cx="5105400" cy="1066800"/>
          </a:xfrm>
        </p:spPr>
        <p:txBody>
          <a:bodyPr/>
          <a:lstStyle>
            <a:lvl1pPr marL="0" indent="0">
              <a:buFontTx/>
              <a:buNone/>
              <a:defRPr b="1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726146"/>
      </p:ext>
    </p:extLst>
  </p:cSld>
  <p:clrMapOvr>
    <a:masterClrMapping/>
  </p:clrMapOvr>
  <p:transition>
    <p:spli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79830D-5635-4E83-9342-5530CAC528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087453"/>
      </p:ext>
    </p:extLst>
  </p:cSld>
  <p:clrMapOvr>
    <a:masterClrMapping/>
  </p:clrMapOvr>
  <p:transition>
    <p:spli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DD3A49-54F8-4A75-9412-4B7C5F4EFE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4861059"/>
      </p:ext>
    </p:extLst>
  </p:cSld>
  <p:clrMapOvr>
    <a:masterClrMapping/>
  </p:clrMapOvr>
  <p:transition>
    <p:spli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9138" y="847725"/>
            <a:ext cx="3792537" cy="50117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4075" y="847725"/>
            <a:ext cx="3792538" cy="50117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B927C8-84BB-4CB0-9260-C8E9A4C08D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961675012"/>
      </p:ext>
    </p:extLst>
  </p:cSld>
  <p:clrMapOvr>
    <a:masterClrMapping/>
  </p:clrMapOvr>
  <p:transition>
    <p:spli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5AC1C9-FA7E-4CD1-A7C3-3AD1D93AAB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4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18122332"/>
      </p:ext>
    </p:extLst>
  </p:cSld>
  <p:clrMapOvr>
    <a:masterClrMapping/>
  </p:clrMapOvr>
  <p:transition>
    <p:spli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242904-5277-4B90-876B-0561BAAEA1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421466734"/>
      </p:ext>
    </p:extLst>
  </p:cSld>
  <p:clrMapOvr>
    <a:masterClrMapping/>
  </p:clrMapOvr>
  <p:transition>
    <p:spli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F8417A-65A0-41EE-BF98-CE33999679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Rectangle 4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773293494"/>
      </p:ext>
    </p:extLst>
  </p:cSld>
  <p:clrMapOvr>
    <a:masterClrMapping/>
  </p:clrMapOvr>
  <p:transition>
    <p:spli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3301FB-FBE2-4BF2-AF55-E9F7918F47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835693875"/>
      </p:ext>
    </p:extLst>
  </p:cSld>
  <p:clrMapOvr>
    <a:masterClrMapping/>
  </p:clrMapOvr>
  <p:transition>
    <p:spli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5AA1FF-0F94-4E37-83A3-E7AFB31ECD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153248681"/>
      </p:ext>
    </p:extLst>
  </p:cSld>
  <p:clrMapOvr>
    <a:masterClrMapping/>
  </p:clrMapOvr>
  <p:transition>
    <p:spli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8C91BC-F550-4D6A-B5F3-77564EBCCB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542527790"/>
      </p:ext>
    </p:extLst>
  </p:cSld>
  <p:clrMapOvr>
    <a:masterClrMapping/>
  </p:clrMapOvr>
  <p:transition>
    <p:spli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23038" y="228600"/>
            <a:ext cx="1933575" cy="56308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9138" y="228600"/>
            <a:ext cx="5651500" cy="56308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A770D4-1355-4C0A-9DF6-51DFDA8784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50973867"/>
      </p:ext>
    </p:extLst>
  </p:cSld>
  <p:clrMapOvr>
    <a:masterClrMapping/>
  </p:clrMapOvr>
  <p:transition>
    <p:split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43"/>
          <p:cNvSpPr>
            <a:spLocks noChangeArrowheads="1"/>
          </p:cNvSpPr>
          <p:nvPr/>
        </p:nvSpPr>
        <p:spPr bwMode="auto">
          <a:xfrm>
            <a:off x="1930400" y="5989638"/>
            <a:ext cx="6604000" cy="144462"/>
          </a:xfrm>
          <a:prstGeom prst="roundRect">
            <a:avLst>
              <a:gd name="adj" fmla="val 50000"/>
            </a:avLst>
          </a:prstGeom>
          <a:solidFill>
            <a:srgbClr val="C2D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algn="ctr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algn="ctr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algn="ctr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algn="ctr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algn="ctr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19138" y="228600"/>
            <a:ext cx="7737475" cy="54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GB" altLang="en-US" smtClean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black">
          <a:xfrm>
            <a:off x="719138" y="847725"/>
            <a:ext cx="7737475" cy="501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GB" altLang="en-US" smtClean="0"/>
          </a:p>
        </p:txBody>
      </p:sp>
      <p:pic>
        <p:nvPicPr>
          <p:cNvPr id="1029" name="Picture 3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800" y="6140450"/>
            <a:ext cx="914400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AutoShape 42"/>
          <p:cNvSpPr>
            <a:spLocks noChangeArrowheads="1"/>
          </p:cNvSpPr>
          <p:nvPr/>
        </p:nvSpPr>
        <p:spPr bwMode="auto">
          <a:xfrm>
            <a:off x="0" y="5988050"/>
            <a:ext cx="838200" cy="144463"/>
          </a:xfrm>
          <a:prstGeom prst="roundRect">
            <a:avLst>
              <a:gd name="adj" fmla="val 0"/>
            </a:avLst>
          </a:prstGeom>
          <a:solidFill>
            <a:srgbClr val="F002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algn="ctr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algn="ctr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algn="ctr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algn="ctr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algn="ctr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sp>
        <p:nvSpPr>
          <p:cNvPr id="1031" name="AutoShape 44"/>
          <p:cNvSpPr>
            <a:spLocks noChangeArrowheads="1"/>
          </p:cNvSpPr>
          <p:nvPr/>
        </p:nvSpPr>
        <p:spPr bwMode="auto">
          <a:xfrm>
            <a:off x="685800" y="5988050"/>
            <a:ext cx="2362200" cy="144463"/>
          </a:xfrm>
          <a:prstGeom prst="roundRect">
            <a:avLst>
              <a:gd name="adj" fmla="val 50000"/>
            </a:avLst>
          </a:prstGeom>
          <a:solidFill>
            <a:srgbClr val="13007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algn="ctr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algn="ctr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algn="ctr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algn="ctr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algn="ctr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>
              <a:defRPr/>
            </a:pPr>
            <a:endParaRPr lang="en-US" altLang="en-US" sz="800" smtClean="0"/>
          </a:p>
        </p:txBody>
      </p:sp>
      <p:sp>
        <p:nvSpPr>
          <p:cNvPr id="1069" name="Rectangle 4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3725" y="5991225"/>
            <a:ext cx="1524000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800">
                <a:cs typeface="+mn-cs"/>
              </a:defRPr>
            </a:lvl1pPr>
          </a:lstStyle>
          <a:p>
            <a:pPr>
              <a:defRPr/>
            </a:pPr>
            <a:fld id="{52ACDB27-2A52-439C-8996-328944A58F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70" name="Rectangle 4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991100" y="5991225"/>
            <a:ext cx="2895600" cy="476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800">
                <a:cs typeface="+mn-cs"/>
              </a:defRPr>
            </a:lvl1pPr>
          </a:lstStyle>
          <a:p>
            <a:pPr>
              <a:defRPr/>
            </a:pPr>
            <a:r>
              <a:rPr lang="en-US"/>
              <a:t>Title</a:t>
            </a:r>
          </a:p>
        </p:txBody>
      </p:sp>
      <p:pic>
        <p:nvPicPr>
          <p:cNvPr id="1034" name="Picture 11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4100" y="6324600"/>
            <a:ext cx="3670300" cy="23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ransition>
    <p:split/>
  </p:transition>
  <p:hf hdr="0" dt="0"/>
  <p:txStyles>
    <p:titleStyle>
      <a:lvl1pPr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200" b="1">
          <a:solidFill>
            <a:srgbClr val="0091CC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200" b="1">
          <a:solidFill>
            <a:srgbClr val="0091CC"/>
          </a:solidFill>
          <a:latin typeface="Verdana" pitchFamily="34" charset="0"/>
        </a:defRPr>
      </a:lvl2pPr>
      <a:lvl3pPr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200" b="1">
          <a:solidFill>
            <a:srgbClr val="0091CC"/>
          </a:solidFill>
          <a:latin typeface="Verdana" pitchFamily="34" charset="0"/>
        </a:defRPr>
      </a:lvl3pPr>
      <a:lvl4pPr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200" b="1">
          <a:solidFill>
            <a:srgbClr val="0091CC"/>
          </a:solidFill>
          <a:latin typeface="Verdana" pitchFamily="34" charset="0"/>
        </a:defRPr>
      </a:lvl4pPr>
      <a:lvl5pPr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200" b="1">
          <a:solidFill>
            <a:srgbClr val="0091CC"/>
          </a:solidFill>
          <a:latin typeface="Verdana" pitchFamily="34" charset="0"/>
        </a:defRPr>
      </a:lvl5pPr>
      <a:lvl6pPr marL="4572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200" b="1">
          <a:solidFill>
            <a:srgbClr val="0091CC"/>
          </a:solidFill>
          <a:latin typeface="Verdana" pitchFamily="34" charset="0"/>
        </a:defRPr>
      </a:lvl6pPr>
      <a:lvl7pPr marL="9144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200" b="1">
          <a:solidFill>
            <a:srgbClr val="0091CC"/>
          </a:solidFill>
          <a:latin typeface="Verdana" pitchFamily="34" charset="0"/>
        </a:defRPr>
      </a:lvl7pPr>
      <a:lvl8pPr marL="13716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200" b="1">
          <a:solidFill>
            <a:srgbClr val="0091CC"/>
          </a:solidFill>
          <a:latin typeface="Verdana" pitchFamily="34" charset="0"/>
        </a:defRPr>
      </a:lvl8pPr>
      <a:lvl9pPr marL="18288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200" b="1">
          <a:solidFill>
            <a:srgbClr val="0091CC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lnSpc>
          <a:spcPct val="150000"/>
        </a:lnSpc>
        <a:spcBef>
          <a:spcPct val="0"/>
        </a:spcBef>
        <a:spcAft>
          <a:spcPct val="0"/>
        </a:spcAft>
        <a:buClr>
          <a:srgbClr val="0091CC"/>
        </a:buClr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lnSpc>
          <a:spcPct val="150000"/>
        </a:lnSpc>
        <a:spcBef>
          <a:spcPct val="0"/>
        </a:spcBef>
        <a:spcAft>
          <a:spcPct val="0"/>
        </a:spcAft>
        <a:buClr>
          <a:srgbClr val="F0027F"/>
        </a:buClr>
        <a:buFont typeface="Wingdings" pitchFamily="2" charset="2"/>
        <a:buChar char="Ø"/>
        <a:defRPr sz="16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lnSpc>
          <a:spcPct val="150000"/>
        </a:lnSpc>
        <a:spcBef>
          <a:spcPct val="0"/>
        </a:spcBef>
        <a:spcAft>
          <a:spcPct val="0"/>
        </a:spcAft>
        <a:buClr>
          <a:srgbClr val="13007C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lnSpc>
          <a:spcPct val="150000"/>
        </a:lnSpc>
        <a:spcBef>
          <a:spcPct val="0"/>
        </a:spcBef>
        <a:spcAft>
          <a:spcPct val="0"/>
        </a:spcAft>
        <a:buClr>
          <a:srgbClr val="0091CC"/>
        </a:buClr>
        <a:buFont typeface="Times" pitchFamily="18" charset="0"/>
        <a:buChar char="–"/>
        <a:defRPr sz="12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lnSpc>
          <a:spcPct val="150000"/>
        </a:lnSpc>
        <a:spcBef>
          <a:spcPct val="0"/>
        </a:spcBef>
        <a:spcAft>
          <a:spcPct val="0"/>
        </a:spcAft>
        <a:buClr>
          <a:srgbClr val="0091CC"/>
        </a:buClr>
        <a:buChar char="»"/>
        <a:defRPr sz="1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lnSpc>
          <a:spcPct val="150000"/>
        </a:lnSpc>
        <a:spcBef>
          <a:spcPct val="0"/>
        </a:spcBef>
        <a:spcAft>
          <a:spcPct val="0"/>
        </a:spcAft>
        <a:buClr>
          <a:srgbClr val="0091CC"/>
        </a:buClr>
        <a:buChar char="»"/>
        <a:defRPr sz="1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lnSpc>
          <a:spcPct val="150000"/>
        </a:lnSpc>
        <a:spcBef>
          <a:spcPct val="0"/>
        </a:spcBef>
        <a:spcAft>
          <a:spcPct val="0"/>
        </a:spcAft>
        <a:buClr>
          <a:srgbClr val="0091CC"/>
        </a:buClr>
        <a:buChar char="»"/>
        <a:defRPr sz="1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lnSpc>
          <a:spcPct val="150000"/>
        </a:lnSpc>
        <a:spcBef>
          <a:spcPct val="0"/>
        </a:spcBef>
        <a:spcAft>
          <a:spcPct val="0"/>
        </a:spcAft>
        <a:buClr>
          <a:srgbClr val="0091CC"/>
        </a:buClr>
        <a:buChar char="»"/>
        <a:defRPr sz="1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lnSpc>
          <a:spcPct val="150000"/>
        </a:lnSpc>
        <a:spcBef>
          <a:spcPct val="0"/>
        </a:spcBef>
        <a:spcAft>
          <a:spcPct val="0"/>
        </a:spcAft>
        <a:buClr>
          <a:srgbClr val="0091CC"/>
        </a:buClr>
        <a:buChar char="»"/>
        <a:defRPr sz="1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cid:image001.jpg@01D02B60.566F3D90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hyperlink" Target="http://www.google.co.ke/url?sa=i&amp;rct=j&amp;q=&amp;esrc=s&amp;frm=1&amp;source=images&amp;cd=&amp;cad=rja&amp;docid=IlKCB_rEbR82jM&amp;tbnid=fSDr9PeIeG0YMM:&amp;ved=0CAUQjRw&amp;url=http://www.dairyandfoodequipment.com/en/projects/&amp;ei=qGpqUvLyC6WV0AWtvYHgBQ&amp;bvm=bv.55123115,d.d2k&amp;psig=AFQjCNHmVD_7tICyhk1axPyACSvZJuuZBw&amp;ust=1382791598118778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>
          <a:xfrm>
            <a:off x="487363" y="596348"/>
            <a:ext cx="8563872" cy="1431235"/>
          </a:xfrm>
        </p:spPr>
        <p:txBody>
          <a:bodyPr/>
          <a:lstStyle/>
          <a:p>
            <a:pPr eaLnBrk="1" hangingPunct="1"/>
            <a:r>
              <a:rPr lang="en-GB" altLang="en-US" sz="3600" dirty="0" smtClean="0"/>
              <a:t/>
            </a:r>
            <a:br>
              <a:rPr lang="en-GB" altLang="en-US" sz="3600" dirty="0" smtClean="0"/>
            </a:br>
            <a:r>
              <a:rPr lang="en-GB" altLang="en-US" sz="3600" b="1" dirty="0" smtClean="0"/>
              <a:t>SNV KENYA</a:t>
            </a:r>
            <a:r>
              <a:rPr lang="en-GB" altLang="en-US" sz="3600" dirty="0" smtClean="0"/>
              <a:t/>
            </a:r>
            <a:br>
              <a:rPr lang="en-GB" altLang="en-US" sz="3600" dirty="0" smtClean="0"/>
            </a:br>
            <a:endParaRPr lang="en-GB" altLang="en-US" sz="3600" dirty="0" smtClean="0"/>
          </a:p>
        </p:txBody>
      </p:sp>
      <p:sp>
        <p:nvSpPr>
          <p:cNvPr id="4099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GB" altLang="en-US" smtClean="0"/>
          </a:p>
        </p:txBody>
      </p:sp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5488" y="2416175"/>
            <a:ext cx="2495550" cy="2006600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49638" y="2416175"/>
            <a:ext cx="2563812" cy="2006600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7" name="Picture 11" descr="http://www.dairyandfoodequipment.com/uploads/images/projects/tozzi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4588" y="2416175"/>
            <a:ext cx="2676525" cy="2006600"/>
          </a:xfrm>
          <a:prstGeom prst="rect">
            <a:avLst/>
          </a:prstGeom>
          <a:ln w="63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725488" y="4830763"/>
            <a:ext cx="8175625" cy="614362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eaLnBrk="0" hangingPunct="0">
              <a:defRPr/>
            </a:pPr>
            <a:r>
              <a:rPr lang="en-GB" altLang="en-US" sz="3200" b="1" dirty="0">
                <a:solidFill>
                  <a:schemeClr val="accent1"/>
                </a:solidFill>
              </a:rPr>
              <a:t>Kenya Market-led Dairy Programme</a:t>
            </a:r>
            <a:endParaRPr lang="en-GB" sz="3200" b="1" dirty="0">
              <a:solidFill>
                <a:schemeClr val="accent1"/>
              </a:solidFill>
            </a:endParaRPr>
          </a:p>
        </p:txBody>
      </p:sp>
      <p:pic>
        <p:nvPicPr>
          <p:cNvPr id="17409" name="Picture 1" descr="Description: Description: Description: Description: cid:image001.jpg@01CC5B3E.2E01C670"/>
          <p:cNvPicPr>
            <a:picLocks noChangeAspect="1" noChangeArrowheads="1"/>
          </p:cNvPicPr>
          <p:nvPr/>
        </p:nvPicPr>
        <p:blipFill>
          <a:blip r:embed="rId6" r:link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08502" y="505358"/>
            <a:ext cx="457200" cy="136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07291" y="1470025"/>
            <a:ext cx="25012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Embassy of the Kingdom </a:t>
            </a:r>
            <a:r>
              <a:rPr lang="en-US" sz="1000" b="1" dirty="0" smtClean="0"/>
              <a:t>of the Kingdom of the Netherlands</a:t>
            </a:r>
            <a:endParaRPr lang="en-GB" sz="1000" b="1" dirty="0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711700"/>
            <a:ext cx="9144000" cy="214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itle 1"/>
          <p:cNvSpPr>
            <a:spLocks noGrp="1"/>
          </p:cNvSpPr>
          <p:nvPr>
            <p:ph type="title"/>
          </p:nvPr>
        </p:nvSpPr>
        <p:spPr>
          <a:xfrm>
            <a:off x="828675" y="269875"/>
            <a:ext cx="7737475" cy="1095375"/>
          </a:xfrm>
        </p:spPr>
        <p:txBody>
          <a:bodyPr/>
          <a:lstStyle/>
          <a:p>
            <a:pPr algn="ctr"/>
            <a:r>
              <a:rPr lang="en-GB" altLang="en-US" b="1" dirty="0" smtClean="0">
                <a:solidFill>
                  <a:srgbClr val="00B0F0"/>
                </a:solidFill>
              </a:rPr>
              <a:t>Kenya Market-led Dairy Programme </a:t>
            </a:r>
            <a:br>
              <a:rPr lang="en-GB" altLang="en-US" b="1" dirty="0" smtClean="0">
                <a:solidFill>
                  <a:srgbClr val="00B0F0"/>
                </a:solidFill>
              </a:rPr>
            </a:br>
            <a:r>
              <a:rPr lang="en-GB" altLang="en-US" b="1" dirty="0" smtClean="0">
                <a:solidFill>
                  <a:srgbClr val="00B0F0"/>
                </a:solidFill>
              </a:rPr>
              <a:t>(KMDP)</a:t>
            </a:r>
          </a:p>
        </p:txBody>
      </p:sp>
      <p:sp>
        <p:nvSpPr>
          <p:cNvPr id="6148" name="Content Placeholder 2"/>
          <p:cNvSpPr>
            <a:spLocks noGrp="1"/>
          </p:cNvSpPr>
          <p:nvPr>
            <p:ph idx="1"/>
          </p:nvPr>
        </p:nvSpPr>
        <p:spPr>
          <a:xfrm>
            <a:off x="488950" y="1368425"/>
            <a:ext cx="8243888" cy="3921125"/>
          </a:xfrm>
        </p:spPr>
        <p:txBody>
          <a:bodyPr/>
          <a:lstStyle/>
          <a:p>
            <a:pPr marL="0" indent="0" algn="ctr">
              <a:lnSpc>
                <a:spcPct val="100000"/>
              </a:lnSpc>
              <a:buClr>
                <a:schemeClr val="accent1"/>
              </a:buClr>
              <a:buFontTx/>
              <a:buNone/>
            </a:pPr>
            <a:endParaRPr lang="en-GB" altLang="en-US" b="1" dirty="0" smtClean="0"/>
          </a:p>
          <a:p>
            <a:pPr marL="0" indent="0" algn="ctr">
              <a:lnSpc>
                <a:spcPct val="100000"/>
              </a:lnSpc>
              <a:buClr>
                <a:schemeClr val="accent1"/>
              </a:buClr>
              <a:buFontTx/>
              <a:buNone/>
            </a:pPr>
            <a:r>
              <a:rPr lang="en-GB" altLang="en-US" dirty="0" smtClean="0"/>
              <a:t>Funded by the Embassy of the Kingdom of the Netherlands in Kenya</a:t>
            </a:r>
          </a:p>
          <a:p>
            <a:pPr marL="0" indent="0" algn="ctr">
              <a:lnSpc>
                <a:spcPct val="100000"/>
              </a:lnSpc>
              <a:buClr>
                <a:schemeClr val="accent1"/>
              </a:buClr>
              <a:buFontTx/>
              <a:buNone/>
            </a:pPr>
            <a:endParaRPr lang="en-GB" altLang="en-US" dirty="0" smtClean="0"/>
          </a:p>
          <a:p>
            <a:pPr marL="0" indent="0" algn="ctr">
              <a:lnSpc>
                <a:spcPct val="100000"/>
              </a:lnSpc>
              <a:buClr>
                <a:schemeClr val="accent1"/>
              </a:buClr>
              <a:buFontTx/>
              <a:buNone/>
            </a:pPr>
            <a:r>
              <a:rPr lang="en-GB" altLang="en-US" dirty="0" smtClean="0"/>
              <a:t>Implemented by SNV Kenya and </a:t>
            </a:r>
            <a:r>
              <a:rPr lang="en-GB" altLang="en-US" dirty="0" smtClean="0"/>
              <a:t>stakeholders </a:t>
            </a:r>
            <a:r>
              <a:rPr lang="en-GB" altLang="en-US" dirty="0" smtClean="0"/>
              <a:t>in Kenya and The Netherlands</a:t>
            </a:r>
          </a:p>
          <a:p>
            <a:pPr marL="0" indent="0" algn="ctr">
              <a:lnSpc>
                <a:spcPct val="100000"/>
              </a:lnSpc>
              <a:buClr>
                <a:schemeClr val="accent1"/>
              </a:buClr>
              <a:buFontTx/>
              <a:buNone/>
            </a:pPr>
            <a:endParaRPr lang="en-GB" altLang="en-US" dirty="0" smtClean="0"/>
          </a:p>
          <a:p>
            <a:pPr marL="0" indent="0" algn="ctr">
              <a:lnSpc>
                <a:spcPct val="100000"/>
              </a:lnSpc>
              <a:buClr>
                <a:schemeClr val="accent1"/>
              </a:buClr>
              <a:buFontTx/>
              <a:buNone/>
            </a:pPr>
            <a:r>
              <a:rPr lang="en-GB" altLang="en-US" dirty="0" smtClean="0"/>
              <a:t>KMDP-I :  July 1</a:t>
            </a:r>
            <a:r>
              <a:rPr lang="en-GB" altLang="en-US" baseline="30000" dirty="0" smtClean="0"/>
              <a:t>st</a:t>
            </a:r>
            <a:r>
              <a:rPr lang="en-GB" altLang="en-US" dirty="0" smtClean="0"/>
              <a:t> 2012 – December 31</a:t>
            </a:r>
            <a:r>
              <a:rPr lang="en-GB" altLang="en-US" baseline="30000" dirty="0" smtClean="0"/>
              <a:t>st</a:t>
            </a:r>
            <a:r>
              <a:rPr lang="en-GB" altLang="en-US" dirty="0" smtClean="0"/>
              <a:t> 2016</a:t>
            </a:r>
          </a:p>
          <a:p>
            <a:pPr marL="0" indent="0" algn="ctr">
              <a:lnSpc>
                <a:spcPct val="100000"/>
              </a:lnSpc>
              <a:buClr>
                <a:schemeClr val="accent1"/>
              </a:buClr>
              <a:buFontTx/>
              <a:buNone/>
            </a:pPr>
            <a:endParaRPr lang="en-GB" altLang="en-US" dirty="0" smtClean="0"/>
          </a:p>
          <a:p>
            <a:pPr marL="0" indent="0" algn="ctr">
              <a:lnSpc>
                <a:spcPct val="100000"/>
              </a:lnSpc>
              <a:buClr>
                <a:schemeClr val="accent1"/>
              </a:buClr>
              <a:buFontTx/>
              <a:buNone/>
            </a:pPr>
            <a:r>
              <a:rPr lang="en-GB" altLang="en-US" dirty="0" smtClean="0"/>
              <a:t>KMDP-II: 1</a:t>
            </a:r>
            <a:r>
              <a:rPr lang="en-GB" altLang="en-US" baseline="30000" dirty="0" smtClean="0"/>
              <a:t>st</a:t>
            </a:r>
            <a:r>
              <a:rPr lang="en-GB" altLang="en-US" dirty="0" smtClean="0"/>
              <a:t> October 2016 – 30</a:t>
            </a:r>
            <a:r>
              <a:rPr lang="en-GB" altLang="en-US" baseline="30000" dirty="0" smtClean="0"/>
              <a:t>th</a:t>
            </a:r>
            <a:r>
              <a:rPr lang="en-GB" altLang="en-US" dirty="0" smtClean="0"/>
              <a:t> June 2019</a:t>
            </a:r>
          </a:p>
          <a:p>
            <a:pPr marL="0" indent="0" algn="ctr">
              <a:lnSpc>
                <a:spcPct val="100000"/>
              </a:lnSpc>
              <a:buClr>
                <a:schemeClr val="accent1"/>
              </a:buClr>
              <a:buFontTx/>
              <a:buNone/>
            </a:pPr>
            <a:endParaRPr lang="en-GB" altLang="en-US" dirty="0"/>
          </a:p>
          <a:p>
            <a:pPr marL="0" indent="0" algn="ctr">
              <a:lnSpc>
                <a:spcPct val="100000"/>
              </a:lnSpc>
              <a:buClr>
                <a:schemeClr val="accent1"/>
              </a:buClr>
              <a:buFontTx/>
              <a:buNone/>
            </a:pPr>
            <a:r>
              <a:rPr lang="en-GB" altLang="en-US" dirty="0" smtClean="0"/>
              <a:t>Regions: Central, Eastern and North Rift</a:t>
            </a:r>
          </a:p>
          <a:p>
            <a:pPr marL="0" indent="0" algn="ctr">
              <a:lnSpc>
                <a:spcPct val="100000"/>
              </a:lnSpc>
              <a:buClr>
                <a:schemeClr val="accent1"/>
              </a:buClr>
              <a:buFontTx/>
              <a:buNone/>
            </a:pPr>
            <a:endParaRPr lang="en-GB" altLang="en-US" dirty="0" smtClean="0"/>
          </a:p>
          <a:p>
            <a:pPr marL="0" indent="0" algn="ctr">
              <a:lnSpc>
                <a:spcPct val="100000"/>
              </a:lnSpc>
              <a:buClr>
                <a:srgbClr val="00B050"/>
              </a:buClr>
              <a:buFontTx/>
              <a:buNone/>
            </a:pPr>
            <a:endParaRPr lang="en-GB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A8607B-E630-4B64-A612-C9F1EDA48B3C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PUM / NETHERLANDS SENIOR EXPERTS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dirty="0" smtClean="0"/>
              <a:t>Funded by the Dutch Ministry of Foreign Affairs</a:t>
            </a:r>
          </a:p>
          <a:p>
            <a:r>
              <a:rPr lang="en-GB" sz="2000" dirty="0" smtClean="0"/>
              <a:t>Active in 70 countries with 265 local representatives</a:t>
            </a:r>
          </a:p>
          <a:p>
            <a:r>
              <a:rPr lang="en-GB" sz="2000" dirty="0" smtClean="0"/>
              <a:t>Technical support to SMEs in agriculture and non-agricultural economic sectors with focus on SMEs</a:t>
            </a:r>
          </a:p>
          <a:p>
            <a:r>
              <a:rPr lang="en-GB" sz="2000" dirty="0" smtClean="0"/>
              <a:t>A pool of 2,500 voluntary experts of 55+ years </a:t>
            </a:r>
          </a:p>
          <a:p>
            <a:r>
              <a:rPr lang="en-GB" sz="2000" dirty="0" smtClean="0"/>
              <a:t>Collaboration with SNV KMDP</a:t>
            </a:r>
            <a:endParaRPr lang="en-GB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9830D-5635-4E83-9342-5530CAC528F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731" y="3900594"/>
            <a:ext cx="3506773" cy="1532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607671"/>
      </p:ext>
    </p:extLst>
  </p:cSld>
  <p:clrMapOvr>
    <a:masterClrMapping/>
  </p:clrMapOvr>
  <p:transition>
    <p:spli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Perfometer Agribusiness Ltd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</a:t>
            </a:r>
            <a:r>
              <a:rPr lang="en-GB" sz="2000" dirty="0" smtClean="0"/>
              <a:t> local dairy advisory firm with … staff</a:t>
            </a:r>
          </a:p>
          <a:p>
            <a:r>
              <a:rPr lang="en-GB" sz="2000" dirty="0" smtClean="0"/>
              <a:t>Dairy farm benchmarking, planning and advisory</a:t>
            </a:r>
          </a:p>
          <a:p>
            <a:r>
              <a:rPr lang="en-GB" sz="2000" dirty="0" smtClean="0"/>
              <a:t>Total farm management incl. fodder and feed rationing</a:t>
            </a:r>
          </a:p>
          <a:p>
            <a:r>
              <a:rPr lang="en-GB" sz="2000" dirty="0" smtClean="0"/>
              <a:t>Dairy Investors Platform</a:t>
            </a:r>
          </a:p>
          <a:p>
            <a:r>
              <a:rPr lang="en-GB" sz="2000" dirty="0" smtClean="0"/>
              <a:t>Academy of Dairy Farm Managers</a:t>
            </a:r>
          </a:p>
          <a:p>
            <a:r>
              <a:rPr lang="en-GB" sz="2000" dirty="0" smtClean="0"/>
              <a:t>Collaboration with SNV KMDP and PUM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9830D-5635-4E83-9342-5530CAC528F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9833" y="3817855"/>
            <a:ext cx="4537296" cy="1376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72748"/>
      </p:ext>
    </p:extLst>
  </p:cSld>
  <p:clrMapOvr>
    <a:masterClrMapping/>
  </p:clrMapOvr>
  <p:transition>
    <p:spli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Smallholder Dairy Cooperatives (19)</a:t>
            </a:r>
            <a:endParaRPr lang="en-GB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2200" y="773113"/>
            <a:ext cx="4124069" cy="291276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9830D-5635-4E83-9342-5530CAC528F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816" y="2988389"/>
            <a:ext cx="3976037" cy="2889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341306"/>
      </p:ext>
    </p:extLst>
  </p:cSld>
  <p:clrMapOvr>
    <a:masterClrMapping/>
  </p:clrMapOvr>
  <p:transition>
    <p:spli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138" y="200025"/>
            <a:ext cx="7737475" cy="544513"/>
          </a:xfrm>
        </p:spPr>
        <p:txBody>
          <a:bodyPr/>
          <a:lstStyle/>
          <a:p>
            <a:pPr algn="ctr"/>
            <a:r>
              <a:rPr lang="en-GB" b="1" dirty="0" smtClean="0"/>
              <a:t>Medium Scale Farmers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9830D-5635-4E83-9342-5530CAC528F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220" y="2144303"/>
            <a:ext cx="4071938" cy="283845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608659"/>
            <a:ext cx="3715354" cy="256726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699" y="3394233"/>
            <a:ext cx="3658793" cy="259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568655"/>
      </p:ext>
    </p:extLst>
  </p:cSld>
  <p:clrMapOvr>
    <a:masterClrMapping/>
  </p:clrMapOvr>
  <p:transition>
    <p:spli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138" y="228600"/>
            <a:ext cx="7737475" cy="1000125"/>
          </a:xfrm>
        </p:spPr>
        <p:txBody>
          <a:bodyPr/>
          <a:lstStyle/>
          <a:p>
            <a:pPr algn="ctr"/>
            <a:r>
              <a:rPr lang="en-GB" b="1" dirty="0" smtClean="0"/>
              <a:t>Commercial Fodder Producers</a:t>
            </a:r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9830D-5635-4E83-9342-5530CAC528F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8271" y="763128"/>
            <a:ext cx="3572956" cy="267971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524" y="728662"/>
            <a:ext cx="3618911" cy="27141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1304" y="3288372"/>
            <a:ext cx="3613141" cy="2702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713176"/>
      </p:ext>
    </p:extLst>
  </p:cSld>
  <p:clrMapOvr>
    <a:masterClrMapping/>
  </p:clrMapOvr>
  <p:transition>
    <p:spli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9830D-5635-4E83-9342-5530CAC528F8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256"/>
            <a:ext cx="9144000" cy="78357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Knowledge Exchange</a:t>
            </a:r>
          </a:p>
          <a:p>
            <a:pPr algn="ctr"/>
            <a:r>
              <a:rPr lang="en-US" sz="2400" dirty="0" smtClean="0"/>
              <a:t>Dairy Development has no Boundaries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55858699"/>
      </p:ext>
    </p:extLst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 SNV Ploumen">
  <a:themeElements>
    <a:clrScheme name="SNV">
      <a:dk1>
        <a:sysClr val="windowText" lastClr="000000"/>
      </a:dk1>
      <a:lt1>
        <a:sysClr val="window" lastClr="FFFFFF"/>
      </a:lt1>
      <a:dk2>
        <a:srgbClr val="0091CC"/>
      </a:dk2>
      <a:lt2>
        <a:srgbClr val="EEECE1"/>
      </a:lt2>
      <a:accent1>
        <a:srgbClr val="0091CC"/>
      </a:accent1>
      <a:accent2>
        <a:srgbClr val="DE0082"/>
      </a:accent2>
      <a:accent3>
        <a:srgbClr val="C2DC00"/>
      </a:accent3>
      <a:accent4>
        <a:srgbClr val="4F2364"/>
      </a:accent4>
      <a:accent5>
        <a:srgbClr val="A42D13"/>
      </a:accent5>
      <a:accent6>
        <a:srgbClr val="000F24"/>
      </a:accent6>
      <a:hlink>
        <a:srgbClr val="0000FF"/>
      </a:hlink>
      <a:folHlink>
        <a:srgbClr val="8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Training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aining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aining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aining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aining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aining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aining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aining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aining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aining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aining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aining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386A1CB16B69D4CB19967D8EA2D45E4" ma:contentTypeVersion="0" ma:contentTypeDescription="Create a new document." ma:contentTypeScope="" ma:versionID="035287fe53ced331566557231102653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5427E53-1C31-425F-950E-53846B99F05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10B7809-F3DF-4D98-BC71-305B076FFC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D1747C29-A347-4937-A631-5DE0921B6699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841</TotalTime>
  <Words>183</Words>
  <Application>Microsoft Office PowerPoint</Application>
  <PresentationFormat>On-screen Show (4:3)</PresentationFormat>
  <Paragraphs>42</Paragraphs>
  <Slides>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Times</vt:lpstr>
      <vt:lpstr>Verdana</vt:lpstr>
      <vt:lpstr>Wingdings</vt:lpstr>
      <vt:lpstr>PowerPoint SNV Ploumen</vt:lpstr>
      <vt:lpstr>Microsoft Drawing 1.01</vt:lpstr>
      <vt:lpstr> SNV KENYA </vt:lpstr>
      <vt:lpstr>Kenya Market-led Dairy Programme  (KMDP)</vt:lpstr>
      <vt:lpstr>PUM / NETHERLANDS SENIOR EXPERTS</vt:lpstr>
      <vt:lpstr>Perfometer Agribusiness Ltd</vt:lpstr>
      <vt:lpstr>Smallholder Dairy Cooperatives (19)</vt:lpstr>
      <vt:lpstr>Medium Scale Farmers</vt:lpstr>
      <vt:lpstr>Commercial Fodder Producers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SNV KENYA Kenya Market-led Dairy Programme</dc:title>
  <dc:creator>Administrator</dc:creator>
  <cp:lastModifiedBy>Jansen, Anton</cp:lastModifiedBy>
  <cp:revision>102</cp:revision>
  <cp:lastPrinted>2015-03-19T07:54:21Z</cp:lastPrinted>
  <dcterms:created xsi:type="dcterms:W3CDTF">2013-10-25T14:05:31Z</dcterms:created>
  <dcterms:modified xsi:type="dcterms:W3CDTF">2016-11-07T04:21:47Z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0x010100B233213CC7B31C4CBF2FB432BC528CB6</vt:lpwstr>
  </property>
  <property fmtid="{D5CDD505-2E9C-101B-9397-08002B2CF9AE}" pid="3" name="PublishingExpirationDate">
    <vt:lpwstr/>
  </property>
  <property fmtid="{D5CDD505-2E9C-101B-9397-08002B2CF9AE}" pid="4" name="PublishingStartDate">
    <vt:lpwstr/>
  </property>
</Properties>
</file>